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18" r:id="rId2"/>
    <p:sldId id="317" r:id="rId3"/>
    <p:sldId id="313" r:id="rId4"/>
    <p:sldId id="314" r:id="rId5"/>
    <p:sldId id="307" r:id="rId6"/>
    <p:sldId id="316" r:id="rId7"/>
    <p:sldId id="279" r:id="rId8"/>
    <p:sldId id="284" r:id="rId9"/>
    <p:sldId id="285" r:id="rId10"/>
    <p:sldId id="280" r:id="rId11"/>
    <p:sldId id="283" r:id="rId12"/>
    <p:sldId id="270" r:id="rId13"/>
    <p:sldId id="31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11-18T00:21:54.76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17767-82E2-4D71-96AA-412C1EF8C359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6369-4136-472F-9BA1-A9BBC41C75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AFC3AA-A9BC-4433-A0D2-0D0652ADE8D1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62EB0F-1351-4AAE-9D43-4F33488BC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kaliningradlib.ru/system/files/imagecache/picture_800/pocharn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859138" cy="49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atar.cz/images/pohadkove_obrazky/472x360xjak_ubohy_pasacek_sesel_ze_.gif.pagespeed.ic.s2FYMDHx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2400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 зависит от человека!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060848"/>
            <a:ext cx="3057148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Костёр в лесу может быть таким,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5517232"/>
            <a:ext cx="3055717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 может стать таким!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44" y="2924944"/>
            <a:ext cx="3570535" cy="267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118595" cy="22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79964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Соблюдайте правила использования пиротехнических изделий.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Финал праздника должен быть таким,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5517232"/>
            <a:ext cx="3055717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 не таким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851920" cy="24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496" y="2060848"/>
            <a:ext cx="4274840" cy="32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70821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136" y="3429000"/>
            <a:ext cx="3810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://gornica-uzornica.ru.images.1c-bitrix-cdn.ru/upload/medialibrary/245/91747658_70790216_94e928396838_1024x768.png?1405414231183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136" y="692696"/>
            <a:ext cx="3328987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05" t="24216" r="4895" b="4579"/>
          <a:stretch/>
        </p:blipFill>
        <p:spPr bwMode="auto">
          <a:xfrm>
            <a:off x="552136" y="1076738"/>
            <a:ext cx="4032448" cy="470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Запомните!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dirty="0" smtClean="0"/>
              <a:t>Самое главное правило не только при пожаре, но и при любой другой опасности:</a:t>
            </a:r>
          </a:p>
          <a:p>
            <a:pPr algn="ctr">
              <a:buNone/>
            </a:pPr>
            <a:r>
              <a:rPr lang="ru-RU" sz="4000" dirty="0" smtClean="0"/>
              <a:t>Не поддавайтесь панике и не теряйте самообладания.</a:t>
            </a:r>
          </a:p>
          <a:p>
            <a:pPr algn="ctr">
              <a:buNone/>
            </a:pPr>
            <a:endParaRPr lang="ru-RU" sz="14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3528392"/>
          </a:xfr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 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Разъяснение родителям необходимости изучения и отработки с детьми правил противопожарной безопасности. 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Заинтересовать родителей данной проблемой, учить анализировать свою воспитательную деятельность. Привлечь внимание родителей к необходимости проводить беседы на данную тему с детьми. 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Побудить родителей задуматься о том, что соблюдение правил пожарной безопасности - самое главное для сохранения жизни и здоровья их детей. 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2592288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правил пожарной безопасности. Привлечь внимание родителей к проблеме пожарной безопасности.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организации совместной деятельности родителей, педагогов по профилактике противопожарной безопасности.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граждан в области пожарной безопасности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человек в случае пожара имеет право на: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защиту жизни, здоровья и имущества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возмещение ущерба в установленном порядке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частие в установлении причин пожара, нанесшего ущерб  здоровью и имуществу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олучение информации по вопросам пожарной безопасности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мероприятиях по обеспечению пожарной безопасности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652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правила пожарной безопасности в лесу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700808"/>
            <a:ext cx="3057148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Так выглядит обычный лес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5013176"/>
            <a:ext cx="3055717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 так выглядит лес после одной непогашенной спички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anspress.com/images/photos/68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0386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3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 правила пожарной безопасности при проведение сварочных работ!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804" y="1988840"/>
            <a:ext cx="4040188" cy="79208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Окончил работу проверь всё кругом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56112" y="5157192"/>
            <a:ext cx="4041775" cy="7920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Чтобы так не случилось на заводе твоём!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611501" cy="196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4242048" cy="279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Средства противопожарной безопасности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3057148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Сколько стоит огнетушитель?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2132856"/>
            <a:ext cx="3055717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Ремонт  обойдётся дороже!</a:t>
            </a:r>
            <a:endParaRPr lang="ru-RU" dirty="0"/>
          </a:p>
        </p:txBody>
      </p:sp>
      <p:pic>
        <p:nvPicPr>
          <p:cNvPr id="10242" name="Picture 2" descr="http://novo-goradm.ru/tinybrowser/images/image/pozharnaya-bezopasnost/_full/__15-skol-ko-stoit-ognetushitel-rem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620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Быть хозяином дома- значит отвечать за его безопасность.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11017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Позаботься о пожарной безопасности своего дома сейчас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Иначе может быть поздно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260448" cy="319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3472"/>
            <a:ext cx="3816424" cy="24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83086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Соблюдайте правила пожарной безопасности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4040188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Огонь может украсить ваш праздник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132856"/>
            <a:ext cx="4041775" cy="6480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 может принести в дом беду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3529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44" y="2854647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68622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4040188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Бытовой газ друг и помощник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5013176"/>
            <a:ext cx="3055717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Пока он не вышел из-под контроля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675490" cy="27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smartnews.ru/storage/c/2013/11/11/1384159950_789977_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28393" cy="289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226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450</TotalTime>
  <Words>216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Слайд 1</vt:lpstr>
      <vt:lpstr>       Задачи:  1. Разъяснение родителям необходимости изучения и отработки с детьми правил противопожарной безопасности.  2. Заинтересовать родителей данной проблемой, учить анализировать свою воспитательную деятельность. Привлечь внимание родителей к необходимости проводить беседы на данную тему с детьми.  3. Побудить родителей задуматься о том, что соблюдение правил пожарной безопасности - самое главное для сохранения жизни и здоровья их детей.  </vt:lpstr>
      <vt:lpstr>Права граждан в области пожарной безопасности</vt:lpstr>
      <vt:lpstr>Соблюдайте правила пожарной безопасности в лесу</vt:lpstr>
      <vt:lpstr>Соблюдай правила пожарной безопасности при проведение сварочных работ!</vt:lpstr>
      <vt:lpstr>Средства противопожарной безопасности</vt:lpstr>
      <vt:lpstr>Быть хозяином дома- значит отвечать за его безопасность.</vt:lpstr>
      <vt:lpstr>Соблюдайте правила пожарной безопасности</vt:lpstr>
      <vt:lpstr>Слайд 9</vt:lpstr>
      <vt:lpstr>Это зависит от человека!</vt:lpstr>
      <vt:lpstr>Соблюдайте правила использования пиротехнических изделий.</vt:lpstr>
      <vt:lpstr>Слайд 12</vt:lpstr>
      <vt:lpstr>Запомните!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НАТАЛЬЯ</cp:lastModifiedBy>
  <cp:revision>55</cp:revision>
  <dcterms:created xsi:type="dcterms:W3CDTF">2004-11-17T20:09:29Z</dcterms:created>
  <dcterms:modified xsi:type="dcterms:W3CDTF">2015-11-28T21:25:29Z</dcterms:modified>
</cp:coreProperties>
</file>