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59" r:id="rId5"/>
    <p:sldId id="264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58" d="100"/>
          <a:sy n="58" d="100"/>
        </p:scale>
        <p:origin x="-4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13396" y="440871"/>
            <a:ext cx="476378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Мастер  класс </a:t>
            </a:r>
          </a:p>
          <a:p>
            <a:pPr algn="ctr"/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«Боулинг своими руками</a:t>
            </a:r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algn="ctr"/>
            <a:endParaRPr lang="ru-RU" sz="36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3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МКДОУ№34</a:t>
            </a:r>
          </a:p>
          <a:p>
            <a:pPr algn="ctr"/>
            <a:r>
              <a:rPr lang="ru-RU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Гр. «</a:t>
            </a:r>
            <a:r>
              <a:rPr lang="ru-RU" sz="2800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Дюймовочка</a:t>
            </a:r>
            <a:r>
              <a:rPr lang="ru-RU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algn="ctr"/>
            <a:r>
              <a:rPr lang="ru-RU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Воспитатели: </a:t>
            </a:r>
          </a:p>
          <a:p>
            <a:pPr algn="ctr"/>
            <a:r>
              <a:rPr lang="ru-RU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Савельева Н.В.</a:t>
            </a:r>
          </a:p>
          <a:p>
            <a:pPr algn="ctr"/>
            <a:r>
              <a:rPr lang="ru-RU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Петровская Т.А.</a:t>
            </a:r>
            <a:endParaRPr lang="ru-RU" sz="28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46385" y="276045"/>
            <a:ext cx="63662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так, для создания одного шара и пяти кеглей, нам понадобится: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949569"/>
            <a:ext cx="69142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Картон – 6 – 7 листов (толщина 3-4 мм)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Канцелярский нож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Ножницы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Широкая доска (на которой будем вырезать детали)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Карандаш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Шаблоны деталей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098" name="Picture 2" descr="C:\Users\Наталья\Desktop\Qn2IaKiMFd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3728" y="857250"/>
            <a:ext cx="6515101" cy="565785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31329" y="587829"/>
            <a:ext cx="318407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Прежде чем приступить к работе, ищем на просторе интернета готовые шаблоны к боулингу в масштабе 1:1. Распечатываем, вырезаем. Раскладываем на картоне, обводим, вырезаем.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 descr="C:\Users\Наталья\Desktop\yH8k-unocW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2228" y="408214"/>
            <a:ext cx="4163785" cy="5976257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29401" y="559189"/>
            <a:ext cx="2318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забываем нумеровать все детали. Делаем шар согласно инструкции.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C:\Users\Наталья\Desktop\5j4RjnORql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913" y="1240971"/>
            <a:ext cx="5159829" cy="5045529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 же делаем кегли.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C:\Users\Наталья\Desktop\dAh_uT86K6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8657" y="1273629"/>
            <a:ext cx="6041571" cy="4702628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1109" y="559189"/>
            <a:ext cx="64180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Вот такой инвентарь для игры в боулинг у нас получился!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C:\Users\Наталья\Desktop\iXiwsdj__0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8030" y="1639020"/>
            <a:ext cx="6763110" cy="4848044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73829" y="195943"/>
            <a:ext cx="5056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C:\Users\Наталья\Desktop\Wk2OppCjEz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8129" y="685800"/>
            <a:ext cx="4702628" cy="5812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124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Наталья</cp:lastModifiedBy>
  <cp:revision>22</cp:revision>
  <dcterms:created xsi:type="dcterms:W3CDTF">2013-11-19T05:52:05Z</dcterms:created>
  <dcterms:modified xsi:type="dcterms:W3CDTF">2017-03-25T13:09:56Z</dcterms:modified>
</cp:coreProperties>
</file>