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4E7BC-585C-40E3-AAE6-C607219027B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789040"/>
            <a:ext cx="5112568" cy="1752600"/>
          </a:xfrm>
        </p:spPr>
        <p:txBody>
          <a:bodyPr>
            <a:normAutofit fontScale="77500" lnSpcReduction="20000"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Constantia" pitchFamily="18" charset="0"/>
              </a:rPr>
              <a:t>Авторы:</a:t>
            </a:r>
          </a:p>
          <a:p>
            <a:r>
              <a:rPr lang="ru-RU" sz="2800" i="1" dirty="0" smtClean="0">
                <a:solidFill>
                  <a:srgbClr val="7030A0"/>
                </a:solidFill>
                <a:latin typeface="Constantia" pitchFamily="18" charset="0"/>
              </a:rPr>
              <a:t>Савельева Наталья Валерьевна</a:t>
            </a:r>
          </a:p>
          <a:p>
            <a:r>
              <a:rPr lang="ru-RU" sz="2800" i="1" dirty="0" smtClean="0">
                <a:solidFill>
                  <a:srgbClr val="7030A0"/>
                </a:solidFill>
                <a:latin typeface="Constantia" pitchFamily="18" charset="0"/>
              </a:rPr>
              <a:t>Петровская Татьяна Александровна</a:t>
            </a:r>
          </a:p>
          <a:p>
            <a:r>
              <a:rPr lang="ru-RU" sz="2800" i="1" dirty="0" smtClean="0">
                <a:solidFill>
                  <a:srgbClr val="7030A0"/>
                </a:solidFill>
                <a:latin typeface="Constantia" pitchFamily="18" charset="0"/>
              </a:rPr>
              <a:t>МКДОУ № 34 г. Никольское</a:t>
            </a:r>
            <a:endParaRPr lang="ru-RU" sz="2800" i="1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2514" y="572323"/>
            <a:ext cx="837319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>
                  <a:prstDash val="solid"/>
                </a:ln>
                <a:solidFill>
                  <a:srgbClr val="99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nstantia" pitchFamily="18" charset="0"/>
              </a:rPr>
              <a:t>«</a:t>
            </a:r>
            <a:r>
              <a:rPr lang="ru-RU" sz="4000" b="1" i="1" spc="50" dirty="0" err="1" smtClean="0">
                <a:ln>
                  <a:prstDash val="solid"/>
                </a:ln>
                <a:solidFill>
                  <a:srgbClr val="99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nstantia" pitchFamily="18" charset="0"/>
              </a:rPr>
              <a:t>Крош</a:t>
            </a:r>
            <a:r>
              <a:rPr lang="ru-RU" sz="4000" b="1" i="1" spc="50" dirty="0" smtClean="0">
                <a:ln>
                  <a:prstDash val="solid"/>
                </a:ln>
                <a:solidFill>
                  <a:srgbClr val="99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nstantia" pitchFamily="18" charset="0"/>
              </a:rPr>
              <a:t>»</a:t>
            </a:r>
            <a:br>
              <a:rPr lang="ru-RU" sz="4000" b="1" i="1" spc="50" dirty="0" smtClean="0">
                <a:ln>
                  <a:prstDash val="solid"/>
                </a:ln>
                <a:solidFill>
                  <a:srgbClr val="99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nstantia" pitchFamily="18" charset="0"/>
              </a:rPr>
            </a:br>
            <a:r>
              <a:rPr lang="ru-RU" sz="4000" b="1" i="1" spc="50" dirty="0" smtClean="0">
                <a:ln>
                  <a:prstDash val="solid"/>
                </a:ln>
                <a:solidFill>
                  <a:srgbClr val="99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nstantia" pitchFamily="18" charset="0"/>
              </a:rPr>
              <a:t>персонаж мультфильма «</a:t>
            </a:r>
            <a:r>
              <a:rPr lang="ru-RU" sz="4000" b="1" i="1" spc="50" dirty="0" err="1" smtClean="0">
                <a:ln>
                  <a:prstDash val="solid"/>
                </a:ln>
                <a:solidFill>
                  <a:srgbClr val="99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nstantia" pitchFamily="18" charset="0"/>
              </a:rPr>
              <a:t>Смешарики</a:t>
            </a:r>
            <a:r>
              <a:rPr lang="ru-RU" sz="4000" b="1" i="1" spc="50" dirty="0" smtClean="0">
                <a:ln>
                  <a:prstDash val="solid"/>
                </a:ln>
                <a:solidFill>
                  <a:srgbClr val="99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nstantia" pitchFamily="18" charset="0"/>
              </a:rPr>
              <a:t>»</a:t>
            </a:r>
            <a:endParaRPr lang="ru-RU" sz="4000" b="1" i="1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602902">
            <a:off x="4015559" y="1119544"/>
            <a:ext cx="3276521" cy="4480245"/>
          </a:xfrm>
          <a:prstGeom prst="round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9900CC"/>
                </a:solidFill>
                <a:latin typeface="Comic Sans MS" pitchFamily="66" charset="0"/>
              </a:rPr>
              <a:t>Подготовить ткань к раскрою</a:t>
            </a:r>
            <a:r>
              <a:rPr lang="ru-RU" sz="3200" i="1" dirty="0" smtClean="0">
                <a:solidFill>
                  <a:srgbClr val="9900CC"/>
                </a:solidFill>
                <a:latin typeface="Comic Sans MS" pitchFamily="66" charset="0"/>
              </a:rPr>
              <a:t>.</a:t>
            </a:r>
            <a:br>
              <a:rPr lang="ru-RU" sz="3200" i="1" dirty="0" smtClean="0">
                <a:solidFill>
                  <a:srgbClr val="9900CC"/>
                </a:solidFill>
                <a:latin typeface="Comic Sans MS" pitchFamily="66" charset="0"/>
              </a:rPr>
            </a:br>
            <a:r>
              <a:rPr lang="ru-RU" sz="3200" i="1" dirty="0" smtClean="0">
                <a:solidFill>
                  <a:srgbClr val="9900CC"/>
                </a:solidFill>
                <a:latin typeface="Comic Sans MS" pitchFamily="66" charset="0"/>
              </a:rPr>
              <a:t> Разложить лекала выкройки на ткани</a:t>
            </a:r>
            <a:r>
              <a:rPr lang="ru-RU" sz="3200" i="1" dirty="0" smtClean="0">
                <a:solidFill>
                  <a:srgbClr val="9900CC"/>
                </a:solidFill>
                <a:latin typeface="Comic Sans MS" pitchFamily="66" charset="0"/>
              </a:rPr>
              <a:t>.</a:t>
            </a:r>
            <a:br>
              <a:rPr lang="ru-RU" sz="3200" i="1" dirty="0" smtClean="0">
                <a:solidFill>
                  <a:srgbClr val="9900CC"/>
                </a:solidFill>
                <a:latin typeface="Comic Sans MS" pitchFamily="66" charset="0"/>
              </a:rPr>
            </a:br>
            <a:r>
              <a:rPr lang="ru-RU" sz="2800" dirty="0" smtClean="0"/>
              <a:t>  </a:t>
            </a:r>
            <a:r>
              <a:rPr lang="ru-RU" sz="2800" i="1" dirty="0" smtClean="0">
                <a:solidFill>
                  <a:srgbClr val="9900CC"/>
                </a:solidFill>
                <a:latin typeface="Comic Sans MS" pitchFamily="66" charset="0"/>
              </a:rPr>
              <a:t>Произвести раскрой.</a:t>
            </a:r>
            <a:endParaRPr lang="ru-RU" sz="3200" i="1" dirty="0">
              <a:solidFill>
                <a:srgbClr val="9900CC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4486299">
            <a:off x="1181705" y="2193224"/>
            <a:ext cx="3124575" cy="431576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9900CC"/>
                </a:solidFill>
                <a:latin typeface="Comic Sans MS" pitchFamily="66" charset="0"/>
              </a:rPr>
              <a:t>Вырезаем детали.</a:t>
            </a:r>
            <a:endParaRPr lang="ru-RU" sz="3200" i="1" dirty="0">
              <a:solidFill>
                <a:srgbClr val="9900CC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465477">
            <a:off x="2483895" y="796522"/>
            <a:ext cx="3666025" cy="5747034"/>
          </a:xfrm>
        </p:spPr>
      </p:pic>
      <p:sp>
        <p:nvSpPr>
          <p:cNvPr id="5" name="TextBox 4"/>
          <p:cNvSpPr txBox="1"/>
          <p:nvPr/>
        </p:nvSpPr>
        <p:spPr>
          <a:xfrm>
            <a:off x="971600" y="98072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9900CC"/>
                </a:solidFill>
                <a:latin typeface="Comic Sans MS" pitchFamily="66" charset="0"/>
              </a:rPr>
              <a:t>Делаем мордочку. </a:t>
            </a:r>
            <a:endParaRPr lang="ru-RU" sz="3200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4866435">
            <a:off x="4520334" y="1198251"/>
            <a:ext cx="3179567" cy="4525963"/>
          </a:xfrm>
          <a:prstGeom prst="round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9900CC"/>
                </a:solidFill>
                <a:latin typeface="Comic Sans MS" pitchFamily="66" charset="0"/>
              </a:rPr>
              <a:t>Сшиваем, набиваем детали ватином.</a:t>
            </a:r>
            <a:endParaRPr lang="ru-RU" sz="3200" i="1" dirty="0">
              <a:solidFill>
                <a:srgbClr val="9900CC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0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4263151">
            <a:off x="1012443" y="1057285"/>
            <a:ext cx="3223830" cy="4075267"/>
          </a:xfrm>
          <a:prstGeom prst="round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9900CC"/>
                </a:solidFill>
                <a:latin typeface="Comic Sans MS" pitchFamily="66" charset="0"/>
              </a:rPr>
              <a:t>Вот такой </a:t>
            </a:r>
            <a:r>
              <a:rPr lang="ru-RU" sz="3200" i="1" dirty="0" err="1" smtClean="0">
                <a:solidFill>
                  <a:srgbClr val="9900CC"/>
                </a:solidFill>
                <a:latin typeface="Comic Sans MS" pitchFamily="66" charset="0"/>
              </a:rPr>
              <a:t>смешарик</a:t>
            </a:r>
            <a:r>
              <a:rPr lang="ru-RU" sz="3200" i="1" dirty="0" smtClean="0">
                <a:solidFill>
                  <a:srgbClr val="9900CC"/>
                </a:solidFill>
                <a:latin typeface="Comic Sans MS" pitchFamily="66" charset="0"/>
              </a:rPr>
              <a:t> «</a:t>
            </a:r>
            <a:r>
              <a:rPr lang="ru-RU" sz="3200" i="1" dirty="0" err="1" smtClean="0">
                <a:solidFill>
                  <a:srgbClr val="9900CC"/>
                </a:solidFill>
                <a:latin typeface="Comic Sans MS" pitchFamily="66" charset="0"/>
              </a:rPr>
              <a:t>Крош</a:t>
            </a:r>
            <a:r>
              <a:rPr lang="ru-RU" sz="3200" i="1" dirty="0" smtClean="0">
                <a:solidFill>
                  <a:srgbClr val="9900CC"/>
                </a:solidFill>
                <a:latin typeface="Comic Sans MS" pitchFamily="66" charset="0"/>
              </a:rPr>
              <a:t>» у нас получился.</a:t>
            </a:r>
            <a:endParaRPr lang="ru-RU" sz="3200" i="1" dirty="0">
              <a:solidFill>
                <a:srgbClr val="9900CC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412776"/>
            <a:ext cx="308914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41371" y="1387850"/>
            <a:ext cx="29281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9900CC"/>
                </a:solidFill>
                <a:latin typeface="Comic Sans MS" pitchFamily="66" charset="0"/>
              </a:rPr>
              <a:t>Мягкие </a:t>
            </a:r>
            <a:r>
              <a:rPr lang="ru-RU" sz="2400" i="1" dirty="0" smtClean="0">
                <a:solidFill>
                  <a:srgbClr val="9900CC"/>
                </a:solidFill>
                <a:latin typeface="Comic Sans MS" pitchFamily="66" charset="0"/>
              </a:rPr>
              <a:t>игрушки не только способствуют развитию ребенка, они также дарят ему комфорт и чувство умиротворения. Вот почему они должны быть у каждого </a:t>
            </a:r>
            <a:r>
              <a:rPr lang="ru-RU" sz="2400" i="1" dirty="0" smtClean="0">
                <a:solidFill>
                  <a:srgbClr val="9900CC"/>
                </a:solidFill>
                <a:latin typeface="Comic Sans MS" pitchFamily="66" charset="0"/>
              </a:rPr>
              <a:t>ребёнка.</a:t>
            </a:r>
            <a:endParaRPr lang="ru-RU" sz="2400" i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800199"/>
          </a:xfrm>
        </p:spPr>
        <p:txBody>
          <a:bodyPr/>
          <a:lstStyle/>
          <a:p>
            <a:r>
              <a:rPr lang="ru-RU" i="1" dirty="0" smtClean="0">
                <a:solidFill>
                  <a:srgbClr val="9900CC"/>
                </a:solidFill>
                <a:latin typeface="Comic Sans MS" pitchFamily="66" charset="0"/>
              </a:rPr>
              <a:t>Спасибо за внимание.</a:t>
            </a:r>
            <a:endParaRPr lang="ru-RU" i="1" dirty="0">
              <a:solidFill>
                <a:srgbClr val="99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74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«Крош» персонаж мультфильма «Смешарики»</vt:lpstr>
      <vt:lpstr>Подготовить ткань к раскрою.  Разложить лекала выкройки на ткани.   Произвести раскрой.</vt:lpstr>
      <vt:lpstr>Вырезаем детали.</vt:lpstr>
      <vt:lpstr>Сшиваем, набиваем детали ватином.</vt:lpstr>
      <vt:lpstr>Вот такой смешарик «Крош» у нас получился.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Сиреневая нежность</dc:title>
  <dc:creator>Татьяна</dc:creator>
  <cp:lastModifiedBy>Наталья</cp:lastModifiedBy>
  <cp:revision>10</cp:revision>
  <dcterms:created xsi:type="dcterms:W3CDTF">2015-03-01T13:16:57Z</dcterms:created>
  <dcterms:modified xsi:type="dcterms:W3CDTF">2016-04-02T12:50:06Z</dcterms:modified>
</cp:coreProperties>
</file>