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9616"/>
    <a:srgbClr val="5DDF29"/>
    <a:srgbClr val="4ABE1C"/>
    <a:srgbClr val="FFFF66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20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player.myshared.ru/900456/data/images/img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036" cy="6866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b="1" cap="none" spc="0">
                <a:ln/>
                <a:solidFill>
                  <a:srgbClr val="3B9616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 baseline="0">
                <a:ln w="10160">
                  <a:solidFill>
                    <a:srgbClr val="92D05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dirty="0"/>
          </a:p>
        </p:txBody>
      </p:sp>
      <p:pic>
        <p:nvPicPr>
          <p:cNvPr id="1026" name="Picture 2" descr="http://www.children.dark-energy.ru/upload/iblock/71d/71dca34580070ad5e38ec8efe454973a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754" b="100000" l="0" r="100000">
                        <a14:foregroundMark x1="67431" y1="52047" x2="67431" y2="52047"/>
                        <a14:foregroundMark x1="78899" y1="44444" x2="78899" y2="4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918" y="5013176"/>
            <a:ext cx="2076450" cy="1628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30198">
            <a:off x="174607" y="74028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73734">
            <a:off x="1143027" y="16045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6" descr="После уроков: Апрель 201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021288"/>
            <a:ext cx="2643206" cy="68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5244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11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0781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 sz="28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 sz="28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8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13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2345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843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0B386-E0E9-4F67-B7AA-70E5FF3FE7CD}" type="datetimeFigureOut">
              <a:rPr lang="ru-RU" smtClean="0"/>
              <a:pPr/>
              <a:t>02.07.2016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9257-3892-4965-9465-25F88323B7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660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7"/>
            <a:ext cx="7772400" cy="1899643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ln>
                  <a:solidFill>
                    <a:srgbClr val="00B050"/>
                  </a:solidFill>
                </a:ln>
                <a:solidFill>
                  <a:srgbClr val="4ABE1C"/>
                </a:solidFill>
              </a:rPr>
              <a:t>Я познаю мир</a:t>
            </a:r>
            <a:br>
              <a:rPr lang="ru-RU" sz="6000" dirty="0" smtClean="0">
                <a:ln>
                  <a:solidFill>
                    <a:srgbClr val="00B050"/>
                  </a:solidFill>
                </a:ln>
                <a:solidFill>
                  <a:srgbClr val="4ABE1C"/>
                </a:solidFill>
              </a:rPr>
            </a:br>
            <a:endParaRPr lang="ru-RU" sz="6000" dirty="0">
              <a:ln>
                <a:solidFill>
                  <a:srgbClr val="00B050"/>
                </a:solidFill>
              </a:ln>
              <a:solidFill>
                <a:srgbClr val="4ABE1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Воспитатели: Петровская Татьяна Александровна</a:t>
            </a:r>
          </a:p>
          <a:p>
            <a:r>
              <a:rPr lang="ru-RU" dirty="0" smtClean="0"/>
              <a:t>Савельева Наталья Валерьевна</a:t>
            </a:r>
          </a:p>
          <a:p>
            <a:r>
              <a:rPr lang="ru-RU" dirty="0" smtClean="0"/>
              <a:t>МКДОУ №34 , гр. «</a:t>
            </a:r>
            <a:r>
              <a:rPr lang="ru-RU" dirty="0" err="1" smtClean="0"/>
              <a:t>Дюймовочка</a:t>
            </a:r>
            <a:r>
              <a:rPr lang="ru-RU" dirty="0" smtClean="0"/>
              <a:t>»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13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Такой же принцип и в огнетушителе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Первичные средства пожаротушения перекрывают доступ кислорода, огонь гаснет.</a:t>
            </a:r>
            <a:endParaRPr lang="ru-RU" dirty="0"/>
          </a:p>
        </p:txBody>
      </p:sp>
      <p:pic>
        <p:nvPicPr>
          <p:cNvPr id="5" name="Содержимое 4" descr="BrZk5tK0Na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484784"/>
            <a:ext cx="4038600" cy="3528392"/>
          </a:xfrm>
          <a:prstGeom prst="round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56172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До новых встреч!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Подводная лодка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формировать знания о плавучести предметов, понять механизм погружения и всплытия подводной лодки.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137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стакан с газированной водой бросим виноградинку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Виноградинка чуть тяжелее воды и она опускается на дно.</a:t>
            </a:r>
          </a:p>
          <a:p>
            <a:r>
              <a:rPr lang="ru-RU" dirty="0" smtClean="0"/>
              <a:t>На неё начинают садится пузырьки газа и поднимают на верх.</a:t>
            </a:r>
            <a:endParaRPr lang="ru-RU" dirty="0"/>
          </a:p>
        </p:txBody>
      </p:sp>
      <p:pic>
        <p:nvPicPr>
          <p:cNvPr id="6" name="Содержимое 5" descr="OmIGUHWqDN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="" xmlns:p14="http://schemas.microsoft.com/office/powerpoint/2010/main" val="24978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Когда виноградинка поднимается на верх, пузырьки газа лопаются и виноградинка снова опускается на дно.</a:t>
            </a:r>
            <a:endParaRPr lang="ru-RU" dirty="0"/>
          </a:p>
        </p:txBody>
      </p:sp>
      <p:pic>
        <p:nvPicPr>
          <p:cNvPr id="5" name="Содержимое 4" descr="FrT6e9hJoR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Объяснить детям, что по этому же принципу всплывает и погружается подводная лодка</a:t>
            </a:r>
            <a:endParaRPr lang="ru-RU" sz="3200" dirty="0"/>
          </a:p>
        </p:txBody>
      </p:sp>
      <p:pic>
        <p:nvPicPr>
          <p:cNvPr id="5" name="Содержимое 4" descr="mtXZxoIwY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12776"/>
            <a:ext cx="4038600" cy="3964880"/>
          </a:xfrm>
          <a:prstGeom prst="rect">
            <a:avLst/>
          </a:prstGeom>
        </p:spPr>
      </p:pic>
      <p:pic>
        <p:nvPicPr>
          <p:cNvPr id="6" name="Содержимое 5" descr="9guURqlgua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484784"/>
            <a:ext cx="4038600" cy="389287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рыбы такой же принцип погружения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 рыбы есть плавательный пузырь, когда ей надо погрузиться, она сдавливает пузырь мускулами, а когда всплыть, мускулы расслабляет и пузырь становится больше, она всплывает.</a:t>
            </a:r>
            <a:endParaRPr lang="ru-RU" dirty="0"/>
          </a:p>
        </p:txBody>
      </p:sp>
      <p:pic>
        <p:nvPicPr>
          <p:cNvPr id="5" name="Содержимое 4" descr="7pK2pULE9i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ound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bXSFtXlGD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764704"/>
            <a:ext cx="4038600" cy="3600400"/>
          </a:xfrm>
          <a:prstGeom prst="roundRect">
            <a:avLst/>
          </a:prstGeom>
        </p:spPr>
      </p:pic>
      <p:pic>
        <p:nvPicPr>
          <p:cNvPr id="6" name="Содержимое 5" descr="flMWshLU7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ound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Ещё мы изучаем движение, направление ветра</a:t>
            </a:r>
            <a:endParaRPr lang="ru-RU" dirty="0"/>
          </a:p>
        </p:txBody>
      </p:sp>
      <p:pic>
        <p:nvPicPr>
          <p:cNvPr id="5" name="Содержимое 4" descr="n6WMinXRe6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oundRect">
            <a:avLst/>
          </a:prstGeom>
        </p:spPr>
      </p:pic>
      <p:pic>
        <p:nvPicPr>
          <p:cNvPr id="6" name="Содержимое 5" descr="k2N5Ona0ZC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ound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Изучаем свойства </a:t>
            </a:r>
            <a:r>
              <a:rPr lang="ru-RU" dirty="0" smtClean="0"/>
              <a:t>кислорода</a:t>
            </a:r>
            <a:br>
              <a:rPr lang="ru-RU" dirty="0" smtClean="0"/>
            </a:br>
            <a:r>
              <a:rPr lang="ru-RU" dirty="0" smtClean="0"/>
              <a:t>Кислород закончился, огонь погас</a:t>
            </a:r>
            <a:endParaRPr lang="ru-RU" dirty="0"/>
          </a:p>
        </p:txBody>
      </p:sp>
      <p:pic>
        <p:nvPicPr>
          <p:cNvPr id="5" name="Содержимое 4" descr="AjgMcNwvw5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84784"/>
            <a:ext cx="4038600" cy="3312368"/>
          </a:xfrm>
          <a:prstGeom prst="roundRect">
            <a:avLst/>
          </a:prstGeom>
        </p:spPr>
      </p:pic>
      <p:pic>
        <p:nvPicPr>
          <p:cNvPr id="6" name="Содержимое 5" descr="OCK0Hdk2np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ound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165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Я познаю мир </vt:lpstr>
      <vt:lpstr>Подводная лодка</vt:lpstr>
      <vt:lpstr>В стакан с газированной водой бросим виноградинку</vt:lpstr>
      <vt:lpstr>Слайд 4</vt:lpstr>
      <vt:lpstr>Объяснить детям, что по этому же принципу всплывает и погружается подводная лодка</vt:lpstr>
      <vt:lpstr>У рыбы такой же принцип погружения</vt:lpstr>
      <vt:lpstr>Слайд 7</vt:lpstr>
      <vt:lpstr>Ещё мы изучаем движение, направление ветра</vt:lpstr>
      <vt:lpstr>Изучаем свойства кислорода Кислород закончился, огонь погас</vt:lpstr>
      <vt:lpstr>Такой же принцип и в огнетушителе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Наталья</cp:lastModifiedBy>
  <cp:revision>19</cp:revision>
  <dcterms:created xsi:type="dcterms:W3CDTF">2015-11-05T08:05:29Z</dcterms:created>
  <dcterms:modified xsi:type="dcterms:W3CDTF">2016-07-02T11:36:34Z</dcterms:modified>
</cp:coreProperties>
</file>