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02146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Семейство ласточек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492896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Авторы: семья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Кремневых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МКДОУ №34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Гр. «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Дюймовочка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Воспитатели: Савельева Н.В.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Петровская Т.А.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4H25cNQ1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836712"/>
            <a:ext cx="5111750" cy="3833813"/>
          </a:xfrm>
          <a:prstGeom prst="round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3"/>
            <a:ext cx="3008313" cy="3240361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Для создания семейства нам понадобится: нитки, крючок, ножницы.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Вяжем сначала голову, затем туловище.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hxCQjgu9tJ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038600" cy="3028950"/>
          </a:xfrm>
          <a:prstGeom prst="roundRect">
            <a:avLst/>
          </a:prstGeom>
        </p:spPr>
      </p:pic>
      <p:pic>
        <p:nvPicPr>
          <p:cNvPr id="6" name="Содержимое 5" descr="-dPzbmLNky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4038600" cy="30289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Далее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связали спинку , она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 нее черная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От спинки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правую и левую сторону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связали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крылья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А снизу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хвостик.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OIjsiBWZY4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038600" cy="3028950"/>
          </a:xfrm>
          <a:prstGeom prst="roundRect">
            <a:avLst/>
          </a:prstGeom>
        </p:spPr>
      </p:pic>
      <p:pic>
        <p:nvPicPr>
          <p:cNvPr id="6" name="Содержимое 5" descr="dPshU9xJDf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038600" cy="30289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-liannivt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32658"/>
            <a:ext cx="4042792" cy="2961392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57200" y="549275"/>
            <a:ext cx="3008313" cy="3887788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Пришили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голову к туловищу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спинку,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 нашей ласточке.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Убрали все лишние нитки, пришили глазки. Птенца вязали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так же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,но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меньшем кол-ве петель.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s://pp.userapi.com/c626816/v626816420/33a27/-TnN1uQMg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4320479" cy="324036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Вот такое семейство ласточек у нас получилось!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w7gL4AJG_y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oundRect">
            <a:avLst/>
          </a:prstGeom>
        </p:spPr>
      </p:pic>
      <p:pic>
        <p:nvPicPr>
          <p:cNvPr id="6" name="Содержимое 5" descr="Gjvlg3fglC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4038600" cy="30289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65618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Вяжем сначала голову, затем туловище. </vt:lpstr>
      <vt:lpstr>Далее связали спинку , она у нее черная. От спинки в правую и левую сторону связали крылья. А снизу хвостик.</vt:lpstr>
      <vt:lpstr>Слайд 5</vt:lpstr>
      <vt:lpstr>Вот такое семейство ласточек у нас получилось!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Наталья</cp:lastModifiedBy>
  <cp:revision>7</cp:revision>
  <dcterms:created xsi:type="dcterms:W3CDTF">2013-08-25T16:53:40Z</dcterms:created>
  <dcterms:modified xsi:type="dcterms:W3CDTF">2017-04-04T17:41:20Z</dcterms:modified>
</cp:coreProperties>
</file>