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0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082D-69B1-4542-89A8-4C73413ECE41}" type="datetimeFigureOut">
              <a:rPr lang="ru-RU" smtClean="0"/>
              <a:pPr/>
              <a:t>02.04.2016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6ED1-BE76-47A5-8C33-3D6936328C0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082D-69B1-4542-89A8-4C73413ECE41}" type="datetimeFigureOut">
              <a:rPr lang="ru-RU" smtClean="0"/>
              <a:pPr/>
              <a:t>02.04.2016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6ED1-BE76-47A5-8C33-3D6936328C0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082D-69B1-4542-89A8-4C73413ECE41}" type="datetimeFigureOut">
              <a:rPr lang="ru-RU" smtClean="0"/>
              <a:pPr/>
              <a:t>02.04.2016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6ED1-BE76-47A5-8C33-3D6936328C0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082D-69B1-4542-89A8-4C73413ECE41}" type="datetimeFigureOut">
              <a:rPr lang="ru-RU" smtClean="0"/>
              <a:pPr/>
              <a:t>02.04.2016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6ED1-BE76-47A5-8C33-3D6936328C0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082D-69B1-4542-89A8-4C73413ECE41}" type="datetimeFigureOut">
              <a:rPr lang="ru-RU" smtClean="0"/>
              <a:pPr/>
              <a:t>02.04.2016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6ED1-BE76-47A5-8C33-3D6936328C0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082D-69B1-4542-89A8-4C73413ECE41}" type="datetimeFigureOut">
              <a:rPr lang="ru-RU" smtClean="0"/>
              <a:pPr/>
              <a:t>02.04.2016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6ED1-BE76-47A5-8C33-3D6936328C0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082D-69B1-4542-89A8-4C73413ECE41}" type="datetimeFigureOut">
              <a:rPr lang="ru-RU" smtClean="0"/>
              <a:pPr/>
              <a:t>02.04.2016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6ED1-BE76-47A5-8C33-3D6936328C0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082D-69B1-4542-89A8-4C73413ECE41}" type="datetimeFigureOut">
              <a:rPr lang="ru-RU" smtClean="0"/>
              <a:pPr/>
              <a:t>02.04.2016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6ED1-BE76-47A5-8C33-3D6936328C0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082D-69B1-4542-89A8-4C73413ECE41}" type="datetimeFigureOut">
              <a:rPr lang="ru-RU" smtClean="0"/>
              <a:pPr/>
              <a:t>02.04.2016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6ED1-BE76-47A5-8C33-3D6936328C0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0082D-69B1-4542-89A8-4C73413ECE41}" type="datetimeFigureOut">
              <a:rPr lang="ru-RU" smtClean="0"/>
              <a:pPr/>
              <a:t>02.04.2016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B6ED1-BE76-47A5-8C33-3D6936328C0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269" y="-31159"/>
            <a:ext cx="8665187" cy="29546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spc="50" dirty="0" smtClean="0">
                <a:ln>
                  <a:prstDash val="solid"/>
                </a:ln>
                <a:solidFill>
                  <a:srgbClr val="8368A4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nstantia" pitchFamily="18" charset="0"/>
              </a:rPr>
              <a:t/>
            </a:r>
            <a:br>
              <a:rPr lang="ru-RU" sz="5400" b="1" i="1" spc="50" dirty="0" smtClean="0">
                <a:ln>
                  <a:prstDash val="solid"/>
                </a:ln>
                <a:solidFill>
                  <a:srgbClr val="8368A4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nstantia" pitchFamily="18" charset="0"/>
              </a:rPr>
            </a:br>
            <a:r>
              <a:rPr lang="ru-RU" sz="5400" b="1" i="1" spc="50" dirty="0" smtClean="0">
                <a:ln>
                  <a:prstDash val="solid"/>
                </a:ln>
                <a:solidFill>
                  <a:srgbClr val="8368A4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nstantia" pitchFamily="18" charset="0"/>
              </a:rPr>
              <a:t>«</a:t>
            </a:r>
            <a:r>
              <a:rPr lang="ru-RU" sz="6600" b="1" i="1" spc="50" dirty="0" smtClean="0">
                <a:ln>
                  <a:prstDash val="solid"/>
                </a:ln>
                <a:solidFill>
                  <a:srgbClr val="8368A4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nstantia" pitchFamily="18" charset="0"/>
              </a:rPr>
              <a:t>Праздничный торт</a:t>
            </a:r>
            <a:r>
              <a:rPr lang="ru-RU" sz="5400" b="1" i="1" spc="50" dirty="0" smtClean="0">
                <a:ln>
                  <a:prstDash val="solid"/>
                </a:ln>
                <a:solidFill>
                  <a:srgbClr val="8368A4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nstantia" pitchFamily="18" charset="0"/>
              </a:rPr>
              <a:t>»</a:t>
            </a:r>
            <a:endParaRPr lang="ru-RU" sz="5400" b="1" i="1" spc="50" dirty="0">
              <a:ln w="11430"/>
              <a:solidFill>
                <a:srgbClr val="8368A4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4293096"/>
            <a:ext cx="4139952" cy="1752600"/>
          </a:xfrm>
        </p:spPr>
        <p:txBody>
          <a:bodyPr>
            <a:normAutofit lnSpcReduction="10000"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Constantia" pitchFamily="18" charset="0"/>
              </a:rPr>
              <a:t>Авторы:</a:t>
            </a:r>
          </a:p>
          <a:p>
            <a:r>
              <a:rPr lang="ru-RU" sz="2000" i="1" dirty="0" smtClean="0">
                <a:solidFill>
                  <a:srgbClr val="7030A0"/>
                </a:solidFill>
                <a:latin typeface="Constantia" pitchFamily="18" charset="0"/>
              </a:rPr>
              <a:t>Петровская Татьяна Александровна</a:t>
            </a:r>
          </a:p>
          <a:p>
            <a:r>
              <a:rPr lang="ru-RU" sz="2000" i="1" dirty="0" smtClean="0">
                <a:solidFill>
                  <a:srgbClr val="7030A0"/>
                </a:solidFill>
                <a:latin typeface="Constantia" pitchFamily="18" charset="0"/>
              </a:rPr>
              <a:t>Савельева </a:t>
            </a:r>
            <a:r>
              <a:rPr lang="ru-RU" sz="2000" i="1" dirty="0" smtClean="0">
                <a:solidFill>
                  <a:srgbClr val="7030A0"/>
                </a:solidFill>
                <a:latin typeface="Constantia" pitchFamily="18" charset="0"/>
              </a:rPr>
              <a:t>Наталья Валерьевна</a:t>
            </a:r>
          </a:p>
          <a:p>
            <a:r>
              <a:rPr lang="ru-RU" sz="2000" i="1" dirty="0" smtClean="0">
                <a:solidFill>
                  <a:srgbClr val="7030A0"/>
                </a:solidFill>
                <a:latin typeface="Constantia" pitchFamily="18" charset="0"/>
              </a:rPr>
              <a:t>МКДОУ </a:t>
            </a:r>
            <a:r>
              <a:rPr lang="ru-RU" sz="2000" i="1" dirty="0" smtClean="0">
                <a:solidFill>
                  <a:srgbClr val="7030A0"/>
                </a:solidFill>
                <a:latin typeface="Constantia" pitchFamily="18" charset="0"/>
              </a:rPr>
              <a:t>№ 34 г. Никольское </a:t>
            </a:r>
            <a:endParaRPr lang="ru-RU" sz="2000" i="1" dirty="0">
              <a:solidFill>
                <a:srgbClr val="7030A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-kBlY_zPb3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692696"/>
            <a:ext cx="6466665" cy="5102027"/>
          </a:xfrm>
          <a:prstGeom prst="ellipse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9900CC"/>
                </a:solidFill>
                <a:latin typeface="Constantia" pitchFamily="18" charset="0"/>
              </a:rPr>
              <a:t>Соберем 12 таких кусочков и получим наш торт.</a:t>
            </a:r>
            <a:endParaRPr lang="ru-RU" sz="3200" i="1" dirty="0">
              <a:solidFill>
                <a:srgbClr val="9900CC"/>
              </a:solidFill>
              <a:latin typeface="Constantia" pitchFamily="18" charset="0"/>
            </a:endParaRPr>
          </a:p>
        </p:txBody>
      </p:sp>
      <p:pic>
        <p:nvPicPr>
          <p:cNvPr id="4" name="Содержимое 3" descr="7c5_8ocDbo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12776"/>
            <a:ext cx="6624736" cy="4525963"/>
          </a:xfrm>
          <a:prstGeom prst="ellipse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i="1" dirty="0" smtClean="0">
                <a:solidFill>
                  <a:srgbClr val="9900CC"/>
                </a:solidFill>
                <a:latin typeface="Constantia" pitchFamily="18" charset="0"/>
              </a:rPr>
              <a:t>Дети с удовольствием используют этот торт в сюжетно-ролевых играх "Детское кафе", "Дочки-матери", "День рождения" и т.д.</a:t>
            </a:r>
            <a:endParaRPr lang="ru-RU" sz="2800" i="1" dirty="0">
              <a:solidFill>
                <a:srgbClr val="9900CC"/>
              </a:solidFill>
              <a:latin typeface="Constantia" pitchFamily="18" charset="0"/>
            </a:endParaRPr>
          </a:p>
        </p:txBody>
      </p:sp>
      <p:pic>
        <p:nvPicPr>
          <p:cNvPr id="4" name="Содержимое 3" descr="vcnkqVflfC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628800"/>
            <a:ext cx="6034617" cy="4525963"/>
          </a:xfrm>
          <a:prstGeom prst="round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1800199"/>
          </a:xfrm>
        </p:spPr>
        <p:txBody>
          <a:bodyPr/>
          <a:lstStyle/>
          <a:p>
            <a:r>
              <a:rPr lang="ru-RU" dirty="0" smtClean="0">
                <a:solidFill>
                  <a:srgbClr val="9900CC"/>
                </a:solidFill>
                <a:latin typeface="Constantia" pitchFamily="18" charset="0"/>
              </a:rPr>
              <a:t>Спасибо за внимание.</a:t>
            </a:r>
            <a:endParaRPr lang="ru-RU" dirty="0">
              <a:solidFill>
                <a:srgbClr val="9900CC"/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i="1" dirty="0" smtClean="0">
                <a:solidFill>
                  <a:srgbClr val="9900CC"/>
                </a:solidFill>
                <a:latin typeface="Constantia" pitchFamily="18" charset="0"/>
              </a:rPr>
              <a:t>Для изготовления поделки мы воспользовались вот этим шаблоном, где красными линиями обозначены места сгиба.</a:t>
            </a:r>
            <a:endParaRPr lang="ru-RU" sz="2800" i="1" dirty="0">
              <a:solidFill>
                <a:srgbClr val="9900CC"/>
              </a:solidFill>
              <a:latin typeface="Constantia" pitchFamily="18" charset="0"/>
            </a:endParaRPr>
          </a:p>
        </p:txBody>
      </p:sp>
      <p:pic>
        <p:nvPicPr>
          <p:cNvPr id="4" name="Содержимое 3" descr="dQMw7zc0pR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2650306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rgbClr val="9900CC"/>
                </a:solidFill>
                <a:latin typeface="Constantia" pitchFamily="18" charset="0"/>
              </a:rPr>
              <a:t>Обведем, вырежем, согнем по линиям сгиба и склеим... Красным цветом обозначены места, которые нужно склеить в первую очередь, а синим во вторую.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_h_ti_Nmw-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9900CC"/>
                </a:solidFill>
              </a:rPr>
              <a:t>Процесс создания кусочка.</a:t>
            </a:r>
            <a:endParaRPr lang="ru-RU" sz="2800" dirty="0">
              <a:solidFill>
                <a:srgbClr val="9900CC"/>
              </a:solidFill>
            </a:endParaRPr>
          </a:p>
        </p:txBody>
      </p:sp>
      <p:pic>
        <p:nvPicPr>
          <p:cNvPr id="4" name="Содержимое 3" descr="0oVENsFOG3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9972982">
            <a:off x="683569" y="1600200"/>
            <a:ext cx="3960440" cy="4525963"/>
          </a:xfrm>
          <a:prstGeom prst="teardrop">
            <a:avLst/>
          </a:prstGeom>
        </p:spPr>
      </p:pic>
      <p:pic>
        <p:nvPicPr>
          <p:cNvPr id="6" name="Рисунок 5" descr="6a7r6FU5lY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03272">
            <a:off x="4279988" y="1434476"/>
            <a:ext cx="3864349" cy="3593955"/>
          </a:xfrm>
          <a:prstGeom prst="teardrop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QtFa18nYzA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980728"/>
            <a:ext cx="4038600" cy="5184576"/>
          </a:xfrm>
          <a:prstGeom prst="ellipse">
            <a:avLst/>
          </a:prstGeom>
        </p:spPr>
      </p:pic>
      <p:pic>
        <p:nvPicPr>
          <p:cNvPr id="6" name="Содержимое 5" descr="3zSLE_ltopo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908720"/>
            <a:ext cx="3394472" cy="5217443"/>
          </a:xfrm>
          <a:prstGeom prst="ellipse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3zSLE_ltop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620688"/>
            <a:ext cx="3394472" cy="5505475"/>
          </a:xfrm>
          <a:prstGeom prst="ellipse">
            <a:avLst/>
          </a:prstGeom>
        </p:spPr>
      </p:pic>
      <p:pic>
        <p:nvPicPr>
          <p:cNvPr id="6" name="Содержимое 5" descr="v0kHBSdZ6jc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764704"/>
            <a:ext cx="4038600" cy="3672408"/>
          </a:xfrm>
          <a:prstGeom prst="ellipse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9900CC"/>
                </a:solidFill>
                <a:latin typeface="Constantia" pitchFamily="18" charset="0"/>
              </a:rPr>
              <a:t>У нас получился вот такой кусочек.</a:t>
            </a:r>
            <a:endParaRPr lang="ru-RU" sz="3200" i="1" dirty="0">
              <a:solidFill>
                <a:srgbClr val="9900CC"/>
              </a:solidFill>
              <a:latin typeface="Constantia" pitchFamily="18" charset="0"/>
            </a:endParaRPr>
          </a:p>
        </p:txBody>
      </p:sp>
      <p:pic>
        <p:nvPicPr>
          <p:cNvPr id="4" name="Содержимое 3" descr="UCRktXq1ht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124744"/>
            <a:ext cx="6034617" cy="4525963"/>
          </a:xfrm>
          <a:prstGeom prst="ellipse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9900CC"/>
                </a:solidFill>
                <a:latin typeface="Constantia" pitchFamily="18" charset="0"/>
              </a:rPr>
              <a:t>Полоской цветной бумаги обозначим крем.</a:t>
            </a:r>
            <a:endParaRPr lang="ru-RU" sz="3200" i="1" dirty="0">
              <a:solidFill>
                <a:srgbClr val="9900CC"/>
              </a:solidFill>
              <a:latin typeface="Constantia" pitchFamily="18" charset="0"/>
            </a:endParaRPr>
          </a:p>
        </p:txBody>
      </p:sp>
      <p:pic>
        <p:nvPicPr>
          <p:cNvPr id="4" name="Содержимое 3" descr="UlQFLS5cR8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124744"/>
            <a:ext cx="6034617" cy="4525963"/>
          </a:xfrm>
          <a:prstGeom prst="ellipse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9900CC"/>
                </a:solidFill>
                <a:latin typeface="Constantia" pitchFamily="18" charset="0"/>
              </a:rPr>
              <a:t>Сверху украсим какими-нибудь фруктами-ягодами.</a:t>
            </a:r>
            <a:endParaRPr lang="ru-RU" sz="3200" i="1" dirty="0">
              <a:solidFill>
                <a:srgbClr val="9900CC"/>
              </a:solidFill>
              <a:latin typeface="Constantia" pitchFamily="18" charset="0"/>
            </a:endParaRPr>
          </a:p>
        </p:txBody>
      </p:sp>
      <p:pic>
        <p:nvPicPr>
          <p:cNvPr id="4" name="Содержимое 3" descr="SxTfSGZazx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340768"/>
            <a:ext cx="6034617" cy="4525963"/>
          </a:xfrm>
          <a:prstGeom prst="ellipse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</TotalTime>
  <Words>116</Words>
  <Application>Microsoft Office PowerPoint</Application>
  <PresentationFormat>Экран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«Праздничный торт»</vt:lpstr>
      <vt:lpstr>Для изготовления поделки мы воспользовались вот этим шаблоном, где красными линиями обозначены места сгиба.</vt:lpstr>
      <vt:lpstr>Обведем, вырежем, согнем по линиям сгиба и склеим... Красным цветом обозначены места, которые нужно склеить в первую очередь, а синим во вторую.  </vt:lpstr>
      <vt:lpstr>Процесс создания кусочка.</vt:lpstr>
      <vt:lpstr>Слайд 5</vt:lpstr>
      <vt:lpstr>Слайд 6</vt:lpstr>
      <vt:lpstr>У нас получился вот такой кусочек.</vt:lpstr>
      <vt:lpstr>Полоской цветной бумаги обозначим крем.</vt:lpstr>
      <vt:lpstr>Сверху украсим какими-нибудь фруктами-ягодами.</vt:lpstr>
      <vt:lpstr>Слайд 10</vt:lpstr>
      <vt:lpstr>Соберем 12 таких кусочков и получим наш торт.</vt:lpstr>
      <vt:lpstr>Дети с удовольствием используют этот торт в сюжетно-ролевых играх "Детское кафе", "Дочки-матери", "День рождения" и т.д.</vt:lpstr>
      <vt:lpstr>Спасибо за внимание.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Сиреневая мечта</dc:title>
  <dc:creator>Татьяна</dc:creator>
  <cp:lastModifiedBy>Наталья</cp:lastModifiedBy>
  <cp:revision>12</cp:revision>
  <dcterms:created xsi:type="dcterms:W3CDTF">2015-03-01T14:17:37Z</dcterms:created>
  <dcterms:modified xsi:type="dcterms:W3CDTF">2016-04-02T11:54:38Z</dcterms:modified>
</cp:coreProperties>
</file>