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2363-2C32-40ED-BF43-6B3F7623BE9F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844408" cy="18722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spc="30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Отголоски осени</a:t>
            </a:r>
            <a:endParaRPr lang="ru-RU" sz="5400" spc="300" dirty="0">
              <a:ln w="11430"/>
              <a:blipFill dpi="0" rotWithShape="1">
                <a:blip r:embed="rId2"/>
                <a:srcRect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933056"/>
            <a:ext cx="3816424" cy="240067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Авторы: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Савельева Наталья Валерьевна</a:t>
            </a:r>
          </a:p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Петровская Татьяна Александровна</a:t>
            </a:r>
          </a:p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МКДОУ №34 г. Никольское</a:t>
            </a:r>
          </a:p>
          <a:p>
            <a:endParaRPr lang="ru-RU" sz="3800" i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Yovh5gUbw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764704"/>
            <a:ext cx="7456080" cy="547260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ge7BmfAq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764704"/>
            <a:ext cx="7128792" cy="547260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85iSYZuk9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692696"/>
            <a:ext cx="7128792" cy="547260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Работа с родителями.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OAIdQIBS7R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764704"/>
            <a:ext cx="6768752" cy="547260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ZfOFTQxbp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692696"/>
            <a:ext cx="7200800" cy="590465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haUWxCNP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620688"/>
            <a:ext cx="7272808" cy="568863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m_EG913Xt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980728"/>
            <a:ext cx="7056784" cy="532859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bKgDBIPD5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620688"/>
            <a:ext cx="6624736" cy="576064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loVV35G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836712"/>
            <a:ext cx="7200800" cy="532859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siYPFu1NL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7416824" cy="525658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zMgZhJal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836712"/>
            <a:ext cx="7416824" cy="532859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FF9933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24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Отголоски осени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Работа с родителями.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Елена</dc:creator>
  <cp:lastModifiedBy>Наталья</cp:lastModifiedBy>
  <cp:revision>2</cp:revision>
  <dcterms:created xsi:type="dcterms:W3CDTF">2014-08-10T07:57:19Z</dcterms:created>
  <dcterms:modified xsi:type="dcterms:W3CDTF">2016-04-02T11:17:31Z</dcterms:modified>
</cp:coreProperties>
</file>